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93" d="100"/>
          <a:sy n="93" d="100"/>
        </p:scale>
        <p:origin x="840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8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3.png"/><Relationship Id="rId39" Type="http://schemas.openxmlformats.org/officeDocument/2006/relationships/image" Target="../media/image434.png"/><Relationship Id="rId40" Type="http://schemas.openxmlformats.org/officeDocument/2006/relationships/image" Target="../media/image435.png"/><Relationship Id="rId41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37.png"/><Relationship Id="rId24" Type="http://schemas.openxmlformats.org/officeDocument/2006/relationships/image" Target="../media/image421.png"/><Relationship Id="rId25" Type="http://schemas.openxmlformats.org/officeDocument/2006/relationships/image" Target="../media/image434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9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50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7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25446</TotalTime>
  <Words>2702</Words>
  <Application>Microsoft Macintosh PowerPoint</Application>
  <PresentationFormat>On-screen Show (4:3)</PresentationFormat>
  <Paragraphs>1906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396</cp:revision>
  <dcterms:created xsi:type="dcterms:W3CDTF">2014-11-16T21:38:59Z</dcterms:created>
  <dcterms:modified xsi:type="dcterms:W3CDTF">2016-09-06T19:36:43Z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